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4" r:id="rId9"/>
    <p:sldId id="269" r:id="rId10"/>
    <p:sldId id="267" r:id="rId11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5EE2FC"/>
    <a:srgbClr val="FEC4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 годовому отчету об исполнении бюджета Лежневского сельского поселения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 2021 год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Получение дополнительной информации по проекту бюджета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8775" algn="just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по отчету об исполнении бюджета Лежневского сельского поселения за 2021 год могут обратится к главе поселения либо в финансовый отдел администрации поселения  по адресу: Ивановская область, Лежневский район, с. </a:t>
            </a:r>
            <a:r>
              <a:rPr lang="ru-RU" sz="2000" dirty="0" err="1" smtClean="0">
                <a:solidFill>
                  <a:schemeClr val="bg1"/>
                </a:solidFill>
              </a:rPr>
              <a:t>Ухтохма</a:t>
            </a:r>
            <a:r>
              <a:rPr lang="ru-RU" sz="2000" dirty="0" smtClean="0">
                <a:solidFill>
                  <a:schemeClr val="bg1"/>
                </a:solidFill>
              </a:rPr>
              <a:t>, ул. Московская, д.7, позвонить по телефонам 8(49357) 2-21-78 (глава поселения) 8(49357)2-11-57 (администрация), а также задать интересующие вопросы по проекту бюджета посредством официального сайта поселения (интернет-приемная: </a:t>
            </a:r>
            <a:r>
              <a:rPr lang="en-US" sz="2000" dirty="0" smtClean="0">
                <a:solidFill>
                  <a:schemeClr val="bg1"/>
                </a:solidFill>
              </a:rPr>
              <a:t>http://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лежневское-адм.рф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smtClean="0">
                <a:solidFill>
                  <a:schemeClr val="bg1"/>
                </a:solidFill>
              </a:rPr>
              <a:t>message/index.html</a:t>
            </a:r>
            <a:r>
              <a:rPr lang="ru-RU" sz="2000" dirty="0" smtClean="0">
                <a:solidFill>
                  <a:schemeClr val="bg1"/>
                </a:solidFill>
              </a:rPr>
              <a:t>) и электронной почты администрации –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lezhseladm@mail.ru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Краткая информация о поселении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43470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endParaRPr lang="ru-RU" sz="6400" dirty="0" smtClean="0">
              <a:solidFill>
                <a:schemeClr val="bg1"/>
              </a:solidFill>
            </a:endParaRP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образовано путем слияния Лежневского и Воскресенского сельских поселений в январе 2016 года.</a:t>
            </a: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 -  занимает южную и юго-западную части Лежневского муниципального района. На западе и северо-западе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Тейковским</a:t>
            </a:r>
            <a:r>
              <a:rPr lang="ru-RU" sz="6400" dirty="0" smtClean="0">
                <a:solidFill>
                  <a:schemeClr val="bg1"/>
                </a:solidFill>
              </a:rPr>
              <a:t> муниципальным районом, на юге – с Суздальским муниципальным районом Владимирской области и Савинским муниципальным районом Ивановской области, на востоке граница проходит по </a:t>
            </a:r>
            <a:r>
              <a:rPr lang="ru-RU" sz="6400" dirty="0" err="1" smtClean="0">
                <a:solidFill>
                  <a:schemeClr val="bg1"/>
                </a:solidFill>
              </a:rPr>
              <a:t>смежеству</a:t>
            </a:r>
            <a:r>
              <a:rPr lang="ru-RU" sz="6400" dirty="0" smtClean="0">
                <a:solidFill>
                  <a:schemeClr val="bg1"/>
                </a:solidFill>
              </a:rPr>
              <a:t> с </a:t>
            </a:r>
            <a:r>
              <a:rPr lang="ru-RU" sz="6400" dirty="0" err="1" smtClean="0">
                <a:solidFill>
                  <a:schemeClr val="bg1"/>
                </a:solidFill>
              </a:rPr>
              <a:t>Новогоркинским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поселением, на северо-востоке –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Сабиновским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</a:t>
            </a:r>
            <a:r>
              <a:rPr lang="ru-RU" sz="6400" dirty="0" err="1" smtClean="0">
                <a:solidFill>
                  <a:schemeClr val="bg1"/>
                </a:solidFill>
              </a:rPr>
              <a:t>Лежневским</a:t>
            </a:r>
            <a:r>
              <a:rPr lang="ru-RU" sz="6400" dirty="0" smtClean="0">
                <a:solidFill>
                  <a:schemeClr val="bg1"/>
                </a:solidFill>
              </a:rPr>
              <a:t> городским поселением, на севере – с </a:t>
            </a:r>
            <a:r>
              <a:rPr lang="ru-RU" sz="6400" dirty="0" err="1" smtClean="0">
                <a:solidFill>
                  <a:schemeClr val="bg1"/>
                </a:solidFill>
              </a:rPr>
              <a:t>Шилыковским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Ивановским муниципальным районом.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Площадь территории поселения составляет 410,00 кв.км. Протяженность границы 160,05 км. На территории поселения проживает – </a:t>
            </a:r>
            <a:r>
              <a:rPr lang="ru-RU" sz="6400" dirty="0" smtClean="0">
                <a:solidFill>
                  <a:schemeClr val="bg1"/>
                </a:solidFill>
              </a:rPr>
              <a:t>2920 </a:t>
            </a:r>
            <a:r>
              <a:rPr lang="ru-RU" sz="6400" dirty="0" smtClean="0">
                <a:solidFill>
                  <a:schemeClr val="bg1"/>
                </a:solidFill>
              </a:rPr>
              <a:t>человека (по данным от </a:t>
            </a:r>
            <a:r>
              <a:rPr lang="ru-RU" sz="6400" dirty="0" smtClean="0">
                <a:solidFill>
                  <a:schemeClr val="bg1"/>
                </a:solidFill>
              </a:rPr>
              <a:t>01.01.2021г</a:t>
            </a:r>
            <a:r>
              <a:rPr lang="ru-RU" sz="6400" dirty="0" smtClean="0">
                <a:solidFill>
                  <a:schemeClr val="bg1"/>
                </a:solidFill>
              </a:rPr>
              <a:t>.).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Административным центром Лежневского сельского поселения является село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. Населённый пункт расположен в центральной части Лежневского муниципального района и непосредственно примыкает к районному центру – п. Лежнево. 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В состав вновь образованного Лежневского сельского поселения входят 77 населенных пунктов:  5 сел: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, Воскресенское, </a:t>
            </a:r>
            <a:r>
              <a:rPr lang="ru-RU" sz="6400" dirty="0" err="1" smtClean="0">
                <a:solidFill>
                  <a:schemeClr val="bg1"/>
                </a:solidFill>
              </a:rPr>
              <a:t>Маслово</a:t>
            </a:r>
            <a:r>
              <a:rPr lang="ru-RU" sz="6400" dirty="0" smtClean="0">
                <a:solidFill>
                  <a:schemeClr val="bg1"/>
                </a:solidFill>
              </a:rPr>
              <a:t>, Петровское, </a:t>
            </a:r>
            <a:r>
              <a:rPr lang="ru-RU" sz="6400" dirty="0" err="1" smtClean="0">
                <a:solidFill>
                  <a:schemeClr val="bg1"/>
                </a:solidFill>
              </a:rPr>
              <a:t>Смердово</a:t>
            </a:r>
            <a:r>
              <a:rPr lang="ru-RU" sz="6400" dirty="0" smtClean="0">
                <a:solidFill>
                  <a:schemeClr val="bg1"/>
                </a:solidFill>
              </a:rPr>
              <a:t> и 72 деревни.</a:t>
            </a:r>
          </a:p>
          <a:p>
            <a:pPr marL="0" indent="360363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 для граждан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представляет собой аналитический документ, разрабатываемый в целях предоставления гражданам актуальной информации о бюджете Лежневского сельского поселения, отчете о его исполнении в формате, доступном для широкого круга  пользователей. В представленной информации отражены положения отчета об исполнении бюджета Лежневского сельского поселения за 2021 год.</a:t>
            </a:r>
          </a:p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Лежневского сельского поселения. </a:t>
            </a:r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256"/>
            <a:ext cx="2456688" cy="1450848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357694"/>
            <a:ext cx="2160639" cy="14499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r>
              <a:rPr lang="ru-RU" sz="1600" dirty="0" smtClean="0">
                <a:solidFill>
                  <a:schemeClr val="bg1"/>
                </a:solidFill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поступающие в бюджет денежные средства.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выплачиваемые из бюджета денежные средства.</a:t>
            </a:r>
          </a:p>
          <a:p>
            <a:pPr marL="0" indent="360363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бюджета проходит в 3 этапа: составление, рассмотрение и утверждение.</a:t>
            </a:r>
          </a:p>
          <a:p>
            <a:pPr marL="3043238" indent="0" algn="just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3238" indent="0" algn="just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расходы бюджета превышают доходы, то бюджет формируется с дефицитом. При дефицитном бюджете растет долг и (или) снижаются остатки. Превышение доходов над расходами образует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профицитном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бюджете снижается долг и (или) растут остатки. Сбалансированность бюджета по доходам и расходам – основополагающее  требование, предъявляемое к органам, составляющим и утверждающим бюджет. </a:t>
            </a:r>
          </a:p>
          <a:p>
            <a:endParaRPr lang="ru-RU" dirty="0"/>
          </a:p>
        </p:txBody>
      </p:sp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71810"/>
            <a:ext cx="2209199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Соотношение доходов и расходов бюджета поселения за 2020 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928802"/>
          <a:ext cx="6107948" cy="235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12"/>
                <a:gridCol w="1838053"/>
                <a:gridCol w="2035983"/>
              </a:tblGrid>
              <a:tr h="589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26 608,84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26 209,03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26 767,43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25 468,34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Дефицит/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-158,59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740,69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54" y="15716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тыс.руб.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00636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Объем муниципального долга бюджета Лежневского сельского поселения на 01.01.2021 и 31.12.2021 составил 0,00 рублей.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доходной части бюджета Лежневского сельского поселения за 2021 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3249" y="1142984"/>
            <a:ext cx="7477841" cy="516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расходной части бюджета Лежневского сельского поселения за 2021 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197" y="1142984"/>
            <a:ext cx="7751605" cy="516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Перечень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На территории Лежневского поселения реализуется программа </a:t>
            </a:r>
            <a:r>
              <a:rPr lang="ru-RU" sz="2000" b="1" dirty="0" smtClean="0">
                <a:solidFill>
                  <a:schemeClr val="bg1"/>
                </a:solidFill>
              </a:rPr>
              <a:t>«Развитие территории Лежневского сельского поселения на 2021 -2023 годы»</a:t>
            </a:r>
            <a:r>
              <a:rPr lang="ru-RU" sz="2000" dirty="0" smtClean="0">
                <a:solidFill>
                  <a:schemeClr val="bg1"/>
                </a:solidFill>
              </a:rPr>
              <a:t>, включающая в себя подпрограммы: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«Муниципальное управление»;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«Безопасность поселения»;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«Благоустройство территории»;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«Культура, молодёжная  политика и спорт».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Цели программы: сбалансированное, комплексное развитие сельского поселения.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Задачи программы: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эффективности деятельности органов местного самоуправления сельского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условий в сфере защиты населения и территории поселения от пожаров;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рационального использования энергетических ресурсов;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общего уровня благоустройства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сохранение и развитие культурного, духовного наследия,  развитие физической культуры и массового спорта в поселении.</a:t>
            </a: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Исполнение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229600" cy="269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591</TotalTime>
  <Words>665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БЮДЖЕТ ДЛЯ  ГРАЖДАН</vt:lpstr>
      <vt:lpstr>Краткая информация о поселении</vt:lpstr>
      <vt:lpstr>Что такое бюджет для граждан</vt:lpstr>
      <vt:lpstr>Что такое бюджет</vt:lpstr>
      <vt:lpstr>Соотношение доходов и расходов бюджета поселения за 2020 год</vt:lpstr>
      <vt:lpstr>Исполнение доходной части бюджета Лежневского сельского поселения за 2021 год</vt:lpstr>
      <vt:lpstr>Исполнение расходной части бюджета Лежневского сельского поселения за 2021 год</vt:lpstr>
      <vt:lpstr>Перечень муниципальных программ поселения</vt:lpstr>
      <vt:lpstr>Исполнение муниципальных программ поселения</vt:lpstr>
      <vt:lpstr>Получение дополнительной информации по проекту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Admin</cp:lastModifiedBy>
  <cp:revision>67</cp:revision>
  <dcterms:created xsi:type="dcterms:W3CDTF">2017-11-21T06:07:56Z</dcterms:created>
  <dcterms:modified xsi:type="dcterms:W3CDTF">2022-02-21T08:38:17Z</dcterms:modified>
</cp:coreProperties>
</file>